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4660"/>
  </p:normalViewPr>
  <p:slideViewPr>
    <p:cSldViewPr snapToGrid="0">
      <p:cViewPr varScale="1">
        <p:scale>
          <a:sx n="66" d="100"/>
          <a:sy n="66" d="100"/>
        </p:scale>
        <p:origin x="77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1CFBC4-87F7-00E6-595A-8B4AA710E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A994788-EF19-49D8-917F-2AA3928AE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68697D-B390-4E32-D121-2F5866EF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F49EEE-465D-25AA-6DCD-2092FFD7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A5FBC00-02F7-7BE4-9D59-63144554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44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DF50F2-51F3-746A-80D2-5810C77F8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9AE761A-D579-7614-09F2-4C36D2035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B677CF-BC35-BAF9-46D1-B4A19665A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874D1A-5775-F400-CAB5-241845420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E47B85-23AB-40C1-413D-1BFC542A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77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8A6D07E-0D1F-ACE1-05EE-9AA2E257C9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EA32BF-70CF-46E1-CE6A-0D913C81B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BA723A3-4395-D329-ED20-8A9FCE83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A818DC-E6FA-CFE9-3818-7DF42A14D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970193-683C-B8A4-1FE7-84632B40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0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22B961-FC76-27EF-4068-E82DEF3A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290762-62D9-46BD-3BD8-BC1BCFB24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B6DED9-DBBF-B061-DA39-8C8B6F6E2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795F57-64C9-1040-9F4D-F8325FB1A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DE8051-4C81-707E-B09E-FA4AA892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653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7CFB3F-7461-0470-C537-55D999F5A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1AA424-8CD2-1D8C-61CF-9123381C7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AE55FA-0147-6D83-88F4-BF3AFED7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D8240B-A8F2-3DB2-DDCB-6124210C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907EA3-025C-8129-64D6-BA9B4E19C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12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5C79D8-C773-5D24-EEED-D799BC978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14AFD4-0556-B4F1-C6DA-DA11F1220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7EA945-D7CE-C6DC-D053-53700AF95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29DAAE2-D0AF-264B-7C87-BBCB8992B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2FD97E3-532D-086B-E7ED-9112C629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B54B6F-7BDB-6368-2317-A8E27B701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084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E9F419-91D7-E66E-DBF9-25AB5045C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36DA4C-0729-1B43-E160-5A842CB83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412FEA-0123-F134-47CE-D7DB3210C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F644886-B5D1-FC8F-7EB1-2636BE42D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13DD40B-EEA9-3F87-4D14-3F53AAD14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E1E1C18-6BA0-5945-C855-763DD6EE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B25DF7F-9D1E-C5F3-EDB3-A7E2EB3F7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DF801B7-6A68-5407-7DC2-6D2CC4B5D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15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9C6F9D-0EF8-4B1C-CF96-CB0A93BD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05F50DD-6490-D611-3A78-1E306073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87AA62-B9DD-AA57-4E55-4843E0793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2E512F8-F062-A6D8-6A4A-3FCBF34D3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61F4949-D9C0-C8EA-D7B5-F414FF6C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6819782-63AF-E947-EA0A-6E488B69A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CF05A2F-152D-8BCB-CB64-137F18C42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336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7C7755-60EE-65B8-7A0D-E5828DB87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30122F-31D0-9372-B477-55E9A5DFF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25B1C33-86FB-15E9-8AF5-71F65D4B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0A4D89-CA0E-8512-6E32-4385A946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E39BAF5-EB86-723D-1D00-A8426A465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BBFCAE-E904-0BD6-981E-F859AFC34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453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D93B67-87E8-A465-DC4F-029AADF9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732171D-344A-237E-4D4F-0DE50AED0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CBFB75-EDA5-E384-77E1-A05683961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8037C1D-927A-5FC2-BE97-D125F8DC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66717CF-3630-CC0F-7666-BAA06CB1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8F0959-0AB8-ADD0-4701-E4368031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84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0D44E25-8D4E-DFBC-640C-12F919668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3A63F72-8E75-E914-CEF2-1EB2EB8E7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2AC642-21BF-CE6B-5B92-9CCC76051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00B53A-AD63-4FDD-9957-11647AEE33EC}" type="datetimeFigureOut">
              <a:rPr lang="ko-KR" altLang="en-US" smtClean="0"/>
              <a:t>2024-03-18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80D78C-D29E-1099-F313-D89F1AC6F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AE30E23-BFD3-BAD7-B2C9-9C7484324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C6C9CC-EBBF-4952-A468-3E480D869A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163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27DFDD-5628-90E8-413A-2692586863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CE51D79-800A-4798-88C8-F93322305D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D8FB691-0CB5-A8F7-4529-81545315C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062037"/>
            <a:ext cx="9144000" cy="4733925"/>
          </a:xfrm>
          <a:prstGeom prst="rect">
            <a:avLst/>
          </a:prstGeom>
        </p:spPr>
      </p:pic>
      <p:sp>
        <p:nvSpPr>
          <p:cNvPr id="6" name="타원 5">
            <a:extLst>
              <a:ext uri="{FF2B5EF4-FFF2-40B4-BE49-F238E27FC236}">
                <a16:creationId xmlns:a16="http://schemas.microsoft.com/office/drawing/2014/main" id="{3173A3A2-0AFA-688E-23E7-5A131A72B733}"/>
              </a:ext>
            </a:extLst>
          </p:cNvPr>
          <p:cNvSpPr/>
          <p:nvPr/>
        </p:nvSpPr>
        <p:spPr>
          <a:xfrm>
            <a:off x="5393803" y="4768770"/>
            <a:ext cx="702197" cy="4890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11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정승호(마취통증의학과)</dc:creator>
  <cp:lastModifiedBy>정승호(마취통증의학과)</cp:lastModifiedBy>
  <cp:revision>1</cp:revision>
  <dcterms:created xsi:type="dcterms:W3CDTF">2024-03-18T13:41:00Z</dcterms:created>
  <dcterms:modified xsi:type="dcterms:W3CDTF">2024-03-18T13:42:02Z</dcterms:modified>
</cp:coreProperties>
</file>